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аздники в лицее\3 класс\киноуроки\наследники победы\O4PTFStKw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9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Мирошникова</a:t>
            </a:r>
            <a:r>
              <a:rPr lang="ru-RU" dirty="0" smtClean="0"/>
              <a:t> ЕЛИЗАВЕТА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Участница конкурса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Хандурин Никита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Участник </a:t>
            </a:r>
            <a:r>
              <a:rPr lang="ru-RU" dirty="0" smtClean="0"/>
              <a:t>конкурса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Мурза Даниил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Участник </a:t>
            </a:r>
            <a:r>
              <a:rPr lang="ru-RU" dirty="0" smtClean="0"/>
              <a:t>конкурса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2021-04-10T06:55:58Z</dcterms:created>
  <dcterms:modified xsi:type="dcterms:W3CDTF">2021-04-10T07:02:53Z</dcterms:modified>
</cp:coreProperties>
</file>